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3"/>
  </p:notesMasterIdLst>
  <p:sldIdLst>
    <p:sldId id="256" r:id="rId2"/>
  </p:sldIdLst>
  <p:sldSz cx="32918400" cy="21945600"/>
  <p:notesSz cx="9144000" cy="6858000"/>
  <p:defaultTextStyle>
    <a:lvl1pPr marL="0" indent="0" algn="l" defTabSz="914400" rtl="0" fontAlgn="base">
      <a:lnSpc>
        <a:spcPct val="100000"/>
      </a:lnSpc>
      <a:spcBef>
        <a:spcPct val="0"/>
      </a:spcBef>
      <a:spcAft>
        <a:spcPct val="0"/>
      </a:spcAft>
      <a:buNone/>
      <a:defRPr lang="en-US" sz="2400" b="0" i="0" u="none" baseline="0" dirty="0" smtClean="0">
        <a:solidFill>
          <a:schemeClr val="tx1"/>
        </a:solidFill>
        <a:latin typeface="Arial" charset="0"/>
        <a:ea typeface="ＭＳ Ｐゴシック" pitchFamily="34" charset="-128"/>
      </a:defRPr>
    </a:lvl1pPr>
    <a:lvl2pPr marL="457200" indent="0">
      <a:lnSpc>
        <a:spcPct val="100000"/>
      </a:lnSpc>
      <a:spcBef>
        <a:spcPct val="0"/>
      </a:spcBef>
      <a:spcAft>
        <a:spcPct val="0"/>
      </a:spcAft>
      <a:buNone/>
      <a:defRPr lang="en-US" sz="2400" b="0" i="0" u="none" dirty="0" smtClean="0">
        <a:solidFill>
          <a:schemeClr val="tx1"/>
        </a:solidFill>
        <a:latin typeface="Arial" charset="0"/>
      </a:defRPr>
    </a:lvl2pPr>
    <a:lvl3pPr marL="914400" indent="0">
      <a:lnSpc>
        <a:spcPct val="100000"/>
      </a:lnSpc>
      <a:spcBef>
        <a:spcPct val="0"/>
      </a:spcBef>
      <a:spcAft>
        <a:spcPct val="0"/>
      </a:spcAft>
      <a:buNone/>
      <a:defRPr lang="en-US" sz="2400" b="0" i="0" u="none" dirty="0" smtClean="0">
        <a:solidFill>
          <a:schemeClr val="tx1"/>
        </a:solidFill>
        <a:latin typeface="Arial" charset="0"/>
      </a:defRPr>
    </a:lvl3pPr>
    <a:lvl4pPr marL="1371600" indent="0">
      <a:lnSpc>
        <a:spcPct val="100000"/>
      </a:lnSpc>
      <a:spcBef>
        <a:spcPct val="0"/>
      </a:spcBef>
      <a:spcAft>
        <a:spcPct val="0"/>
      </a:spcAft>
      <a:buNone/>
      <a:defRPr lang="en-US" sz="2400" b="0" i="0" u="none" dirty="0" smtClean="0">
        <a:solidFill>
          <a:schemeClr val="tx1"/>
        </a:solidFill>
        <a:latin typeface="Arial" charset="0"/>
      </a:defRPr>
    </a:lvl4pPr>
    <a:lvl5pPr marL="1828800" indent="0">
      <a:lnSpc>
        <a:spcPct val="100000"/>
      </a:lnSpc>
      <a:spcBef>
        <a:spcPct val="0"/>
      </a:spcBef>
      <a:spcAft>
        <a:spcPct val="0"/>
      </a:spcAft>
      <a:buNone/>
      <a:defRPr lang="en-US" sz="2400" b="0" i="0" u="none" dirty="0" smtClean="0">
        <a:solidFill>
          <a:schemeClr val="tx1"/>
        </a:solidFill>
        <a:latin typeface="Arial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B69FBCB-AB08-408D-843E-72BAB952559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8027" autoAdjust="0"/>
    <p:restoredTop sz="94660"/>
  </p:normalViewPr>
  <p:slideViewPr>
    <p:cSldViewPr>
      <p:cViewPr varScale="1">
        <p:scale>
          <a:sx n="35" d="100"/>
          <a:sy n="35" d="100"/>
        </p:scale>
        <p:origin x="1746" y="96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810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 dirty="0"/>
          </a:p>
        </p:txBody>
      </p:sp>
      <p:sp>
        <p:nvSpPr>
          <p:cNvPr id="7" name="Text Box 7"/>
          <p:cNvSpPr>
            <a:spLocks noGrp="1"/>
          </p:cNvSpPr>
          <p:nvPr>
            <p:ph type="dt" idx="1"/>
          </p:nvPr>
        </p:nvSpPr>
        <p:spPr>
          <a:xfrm>
            <a:off x="5181600" y="0"/>
            <a:ext cx="3962400" cy="3810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 dirty="0"/>
          </a:p>
        </p:txBody>
      </p:sp>
      <p:sp>
        <p:nvSpPr>
          <p:cNvPr id="8" name="Text Box 8"/>
          <p:cNvSpPr>
            <a:spLocks noGrp="1" noRot="1" noChangeAspect="1"/>
          </p:cNvSpPr>
          <p:nvPr>
            <p:ph type="sldImg" idx="2"/>
          </p:nvPr>
        </p:nvSpPr>
        <p:spPr>
          <a:xfrm>
            <a:off x="2628900" y="533400"/>
            <a:ext cx="3886200" cy="2590800"/>
          </a:xfrm>
          <a:prstGeom prst="rect">
            <a:avLst/>
          </a:prstGeom>
          <a:ln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Text Box 9"/>
          <p:cNvSpPr>
            <a:spLocks noGrp="1"/>
          </p:cNvSpPr>
          <p:nvPr>
            <p:ph type="body" sz="quarter" idx="3"/>
          </p:nvPr>
        </p:nvSpPr>
        <p:spPr>
          <a:xfrm>
            <a:off x="1219200" y="3276600"/>
            <a:ext cx="6705600" cy="3048000"/>
          </a:xfrm>
          <a:prstGeom prst="rect">
            <a:avLst/>
          </a:prstGeom>
          <a:ln>
            <a:noFill/>
          </a:ln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0" name="Text Box 10"/>
          <p:cNvSpPr>
            <a:spLocks noGrp="1"/>
          </p:cNvSpPr>
          <p:nvPr>
            <p:ph type="ftr" sz="quarter" idx="4"/>
          </p:nvPr>
        </p:nvSpPr>
        <p:spPr>
          <a:xfrm>
            <a:off x="0" y="6477000"/>
            <a:ext cx="3962400" cy="381000"/>
          </a:xfrm>
          <a:prstGeom prst="rect">
            <a:avLst/>
          </a:prstGeom>
          <a:ln>
            <a:noFill/>
          </a:ln>
        </p:spPr>
        <p:txBody>
          <a:bodyPr numCol="1" anchor="b"/>
          <a:lstStyle/>
          <a:p>
            <a:endParaRPr dirty="0"/>
          </a:p>
        </p:txBody>
      </p:sp>
      <p:sp>
        <p:nvSpPr>
          <p:cNvPr id="11" name="Text Box 11"/>
          <p:cNvSpPr>
            <a:spLocks noGrp="1"/>
          </p:cNvSpPr>
          <p:nvPr>
            <p:ph type="sldNum" sz="quarter" idx="5"/>
          </p:nvPr>
        </p:nvSpPr>
        <p:spPr>
          <a:xfrm>
            <a:off x="5181600" y="6477000"/>
            <a:ext cx="3962400" cy="381000"/>
          </a:xfrm>
          <a:prstGeom prst="rect">
            <a:avLst/>
          </a:prstGeom>
          <a:ln>
            <a:noFill/>
          </a:ln>
        </p:spPr>
        <p:txBody>
          <a:bodyPr numCol="1" anchor="b"/>
          <a:lstStyle/>
          <a:p>
            <a:pPr algn="r"/>
            <a:r>
              <a:rPr lang="en-US" sz="12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55164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48"/>
          <p:cNvSpPr txBox="1">
            <a:spLocks/>
          </p:cNvSpPr>
          <p:nvPr/>
        </p:nvSpPr>
        <p:spPr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</p:spPr>
        <p:txBody>
          <a:bodyPr numCol="1" anchor="b"/>
          <a:lstStyle/>
          <a:p>
            <a:pPr marL="0" indent="0" algn="r"/>
            <a:r>
              <a:rPr lang="en-US" sz="1200" dirty="0"/>
              <a:t>*</a:t>
            </a:r>
          </a:p>
        </p:txBody>
      </p:sp>
      <p:sp>
        <p:nvSpPr>
          <p:cNvPr id="49" name="Text Box 49"/>
          <p:cNvSpPr>
            <a:spLocks noGrp="1" noRot="1" noChangeAspect="1"/>
          </p:cNvSpPr>
          <p:nvPr>
            <p:ph type="sldImg"/>
          </p:nvPr>
        </p:nvSpPr>
        <p:spPr>
          <a:xfrm>
            <a:off x="2628900" y="533400"/>
            <a:ext cx="3886200" cy="2590800"/>
          </a:xfrm>
          <a:prstGeom prst="rect">
            <a:avLst/>
          </a:prstGeom>
        </p:spPr>
      </p:sp>
      <p:sp>
        <p:nvSpPr>
          <p:cNvPr id="50" name="Text Box 50"/>
          <p:cNvSpPr>
            <a:spLocks noGrp="1"/>
          </p:cNvSpPr>
          <p:nvPr>
            <p:ph type="body" idx="1"/>
          </p:nvPr>
        </p:nvSpPr>
        <p:spPr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numCol="1" anchor="t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599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7/16/2020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"/>
          <p:cNvSpPr>
            <a:spLocks noGrp="1"/>
          </p:cNvSpPr>
          <p:nvPr>
            <p:ph type="title"/>
          </p:nvPr>
        </p:nvSpPr>
        <p:spPr>
          <a:xfrm>
            <a:off x="2468562" y="1951037"/>
            <a:ext cx="27981275" cy="3657600"/>
          </a:xfrm>
          <a:prstGeom prst="rect">
            <a:avLst/>
          </a:prstGeom>
          <a:ln>
            <a:noFill/>
          </a:ln>
        </p:spPr>
        <p:txBody>
          <a:bodyPr lIns="313502" tIns="156751" rIns="313502" bIns="156751" numCol="1" anchor="ctr"/>
          <a:lstStyle/>
          <a:p>
            <a:endParaRPr/>
          </a:p>
        </p:txBody>
      </p:sp>
      <p:sp>
        <p:nvSpPr>
          <p:cNvPr id="2" name="Text Box 2"/>
          <p:cNvSpPr>
            <a:spLocks noGrp="1"/>
          </p:cNvSpPr>
          <p:nvPr>
            <p:ph type="body" idx="1"/>
          </p:nvPr>
        </p:nvSpPr>
        <p:spPr>
          <a:xfrm>
            <a:off x="2468562" y="6340475"/>
            <a:ext cx="27981275" cy="13166725"/>
          </a:xfrm>
          <a:prstGeom prst="rect">
            <a:avLst/>
          </a:prstGeom>
          <a:ln>
            <a:noFill/>
          </a:ln>
        </p:spPr>
        <p:txBody>
          <a:bodyPr lIns="313502" tIns="156751" rIns="313502" bIns="156751"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3" name="Text Box 3"/>
          <p:cNvSpPr>
            <a:spLocks noGrp="1"/>
          </p:cNvSpPr>
          <p:nvPr>
            <p:ph type="dt" sz="half" idx="2"/>
          </p:nvPr>
        </p:nvSpPr>
        <p:spPr>
          <a:xfrm>
            <a:off x="2468562" y="19994562"/>
            <a:ext cx="6858000" cy="1463675"/>
          </a:xfrm>
          <a:prstGeom prst="rect">
            <a:avLst/>
          </a:prstGeom>
          <a:ln>
            <a:noFill/>
          </a:ln>
        </p:spPr>
        <p:txBody>
          <a:bodyPr lIns="313502" tIns="156751" rIns="313502" bIns="156751" numCol="1"/>
          <a:lstStyle/>
          <a:p>
            <a:endParaRPr dirty="0"/>
          </a:p>
        </p:txBody>
      </p:sp>
      <p:sp>
        <p:nvSpPr>
          <p:cNvPr id="4" name="Text Box 4"/>
          <p:cNvSpPr>
            <a:spLocks noGrp="1"/>
          </p:cNvSpPr>
          <p:nvPr>
            <p:ph type="ftr" sz="quarter" idx="3"/>
          </p:nvPr>
        </p:nvSpPr>
        <p:spPr>
          <a:xfrm>
            <a:off x="11247437" y="19994562"/>
            <a:ext cx="10423525" cy="1463675"/>
          </a:xfrm>
          <a:prstGeom prst="rect">
            <a:avLst/>
          </a:prstGeom>
          <a:ln>
            <a:noFill/>
          </a:ln>
        </p:spPr>
        <p:txBody>
          <a:bodyPr lIns="313502" tIns="156751" rIns="313502" bIns="156751" numCol="1"/>
          <a:lstStyle/>
          <a:p>
            <a:endParaRPr dirty="0"/>
          </a:p>
        </p:txBody>
      </p:sp>
      <p:sp>
        <p:nvSpPr>
          <p:cNvPr id="5" name="Text Box 5"/>
          <p:cNvSpPr>
            <a:spLocks noGrp="1"/>
          </p:cNvSpPr>
          <p:nvPr>
            <p:ph type="sldNum" sz="quarter" idx="4"/>
          </p:nvPr>
        </p:nvSpPr>
        <p:spPr>
          <a:xfrm>
            <a:off x="23591837" y="19994562"/>
            <a:ext cx="6858000" cy="1463675"/>
          </a:xfrm>
          <a:prstGeom prst="rect">
            <a:avLst/>
          </a:prstGeom>
          <a:ln>
            <a:noFill/>
          </a:ln>
        </p:spPr>
        <p:txBody>
          <a:bodyPr lIns="313502" tIns="156751" rIns="313502" bIns="156751" numCol="1"/>
          <a:lstStyle/>
          <a:p>
            <a:pPr algn="r"/>
            <a:r>
              <a:rPr lang="en-US" sz="4800" dirty="0"/>
              <a:t>*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marL="0" indent="0" algn="ctr" defTabSz="3135312" rtl="0" fontAlgn="base">
        <a:lnSpc>
          <a:spcPct val="100000"/>
        </a:lnSpc>
        <a:spcBef>
          <a:spcPct val="0"/>
        </a:spcBef>
        <a:spcAft>
          <a:spcPct val="0"/>
        </a:spcAft>
        <a:buNone/>
        <a:defRPr lang="en-US" sz="15100" b="0" i="0" u="none" baseline="0" dirty="0" smtClean="0">
          <a:solidFill>
            <a:schemeClr val="tx2"/>
          </a:solidFill>
          <a:latin typeface="Arial" charset="0"/>
          <a:ea typeface="ＭＳ Ｐゴシック" pitchFamily="34" charset="-128"/>
        </a:defRPr>
      </a:lvl1pPr>
    </p:titleStyle>
    <p:bodyStyle>
      <a:lvl1pPr marL="1176337" indent="-1176337" algn="l" defTabSz="3135312" rtl="0" fontAlgn="base">
        <a:lnSpc>
          <a:spcPct val="100000"/>
        </a:lnSpc>
        <a:spcBef>
          <a:spcPct val="20000"/>
        </a:spcBef>
        <a:spcAft>
          <a:spcPct val="0"/>
        </a:spcAft>
        <a:buChar char="•"/>
        <a:defRPr lang="en-US" sz="11000" b="0" i="0" u="none" baseline="0" dirty="0" smtClean="0">
          <a:solidFill>
            <a:schemeClr val="tx1"/>
          </a:solidFill>
          <a:latin typeface="Arial" charset="0"/>
          <a:ea typeface="ＭＳ Ｐゴシック" pitchFamily="34" charset="-128"/>
        </a:defRPr>
      </a:lvl1pPr>
      <a:lvl2pPr marL="2547937" indent="-981075">
        <a:lnSpc>
          <a:spcPct val="100000"/>
        </a:lnSpc>
        <a:spcBef>
          <a:spcPct val="20000"/>
        </a:spcBef>
        <a:spcAft>
          <a:spcPct val="0"/>
        </a:spcAft>
        <a:buChar char="–"/>
        <a:defRPr lang="en-US" sz="9600" b="0" i="0" u="none" dirty="0" smtClean="0">
          <a:solidFill>
            <a:schemeClr val="tx1"/>
          </a:solidFill>
          <a:latin typeface="Arial" charset="0"/>
        </a:defRPr>
      </a:lvl2pPr>
      <a:lvl3pPr marL="3919537" indent="-784225">
        <a:lnSpc>
          <a:spcPct val="100000"/>
        </a:lnSpc>
        <a:spcBef>
          <a:spcPct val="20000"/>
        </a:spcBef>
        <a:spcAft>
          <a:spcPct val="0"/>
        </a:spcAft>
        <a:buChar char="•"/>
        <a:defRPr lang="en-US" sz="8200" b="0" i="0" u="none" dirty="0" smtClean="0">
          <a:solidFill>
            <a:schemeClr val="tx1"/>
          </a:solidFill>
          <a:latin typeface="Arial" charset="0"/>
        </a:defRPr>
      </a:lvl3pPr>
      <a:lvl4pPr marL="5486400" indent="-784225">
        <a:lnSpc>
          <a:spcPct val="100000"/>
        </a:lnSpc>
        <a:spcBef>
          <a:spcPct val="20000"/>
        </a:spcBef>
        <a:spcAft>
          <a:spcPct val="0"/>
        </a:spcAft>
        <a:buChar char="–"/>
        <a:defRPr lang="en-US" sz="6900" b="0" i="0" u="none" dirty="0" smtClean="0">
          <a:solidFill>
            <a:schemeClr val="tx1"/>
          </a:solidFill>
          <a:latin typeface="Arial" charset="0"/>
        </a:defRPr>
      </a:lvl4pPr>
      <a:lvl5pPr marL="7053262" indent="-782637">
        <a:lnSpc>
          <a:spcPct val="100000"/>
        </a:lnSpc>
        <a:spcBef>
          <a:spcPct val="20000"/>
        </a:spcBef>
        <a:spcAft>
          <a:spcPct val="0"/>
        </a:spcAft>
        <a:buChar char="»"/>
        <a:defRPr lang="en-US" sz="6900" b="0" i="0" u="none" dirty="0" smtClean="0">
          <a:solidFill>
            <a:schemeClr val="tx1"/>
          </a:solidFill>
          <a:latin typeface="Arial" charset="0"/>
        </a:defRPr>
      </a:lvl5pPr>
    </p:bodyStyle>
    <p:otherStyle>
      <a:lvl1pPr marL="0" indent="0" algn="l" defTabSz="914400" rtl="0" fontAlgn="base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baseline="0" dirty="0" smtClean="0">
          <a:solidFill>
            <a:schemeClr val="tx1"/>
          </a:solidFill>
          <a:latin typeface="Arial" charset="0"/>
          <a:ea typeface="ＭＳ Ｐゴシック" pitchFamily="34" charset="-128"/>
        </a:defRPr>
      </a:lvl1pPr>
      <a:lvl2pPr marL="4572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Arial" charset="0"/>
        </a:defRPr>
      </a:lvl2pPr>
      <a:lvl3pPr marL="9144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Arial" charset="0"/>
        </a:defRPr>
      </a:lvl3pPr>
      <a:lvl4pPr marL="13716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Arial" charset="0"/>
        </a:defRPr>
      </a:lvl4pPr>
      <a:lvl5pPr marL="1828800" indent="0">
        <a:lnSpc>
          <a:spcPct val="100000"/>
        </a:lnSpc>
        <a:spcBef>
          <a:spcPct val="0"/>
        </a:spcBef>
        <a:spcAft>
          <a:spcPct val="0"/>
        </a:spcAft>
        <a:buNone/>
        <a:defRPr lang="en-US" sz="1800" b="0" i="0" u="none" dirty="0" smtClean="0">
          <a:solidFill>
            <a:schemeClr val="tx1"/>
          </a:solidFill>
          <a:latin typeface="Arial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1"/>
          <p:cNvSpPr>
            <a:spLocks/>
          </p:cNvSpPr>
          <p:nvPr/>
        </p:nvSpPr>
        <p:spPr>
          <a:xfrm>
            <a:off x="457200" y="16992600"/>
            <a:ext cx="32113568" cy="0"/>
          </a:xfrm>
          <a:prstGeom prst="line">
            <a:avLst/>
          </a:prstGeom>
          <a:noFill/>
          <a:ln w="254000">
            <a:solidFill>
              <a:srgbClr val="2B5E43"/>
            </a:solidFill>
            <a:round/>
            <a:headEnd/>
            <a:tailEnd/>
          </a:ln>
        </p:spPr>
      </p:sp>
      <p:pic>
        <p:nvPicPr>
          <p:cNvPr id="42" name="Picture 42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26737186" y="20707350"/>
            <a:ext cx="4262437" cy="781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4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990601" y="538266"/>
            <a:ext cx="240030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Picture 46"/>
          <p:cNvPicPr>
            <a:picLocks noChangeAspect="1"/>
          </p:cNvPicPr>
          <p:nvPr/>
        </p:nvPicPr>
        <p:blipFill>
          <a:blip r:embed="rId4"/>
          <a:stretch/>
        </p:blipFill>
        <p:spPr>
          <a:xfrm>
            <a:off x="29329063" y="620816"/>
            <a:ext cx="2400300" cy="23812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61027"/>
              </p:ext>
            </p:extLst>
          </p:nvPr>
        </p:nvGraphicFramePr>
        <p:xfrm>
          <a:off x="5478378" y="1950720"/>
          <a:ext cx="21945600" cy="1097280"/>
        </p:xfrm>
        <a:graphic>
          <a:graphicData uri="http://schemas.openxmlformats.org/drawingml/2006/table">
            <a:tbl>
              <a:tblPr firstRow="1" bandRow="1"/>
              <a:tblGrid>
                <a:gridCol w="2194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6600" b="1" i="1" u="none" baseline="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rPr>
                        <a:t>Your Name Goes Here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94358"/>
              </p:ext>
            </p:extLst>
          </p:nvPr>
        </p:nvGraphicFramePr>
        <p:xfrm>
          <a:off x="457200" y="3163070"/>
          <a:ext cx="32113572" cy="13622592"/>
        </p:xfrm>
        <a:graphic>
          <a:graphicData uri="http://schemas.openxmlformats.org/drawingml/2006/table">
            <a:tbl>
              <a:tblPr firstRow="1" bandRow="1"/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0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1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51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33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9922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b="1" cap="all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Personal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b="1" cap="all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professional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b="1" cap="all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SOCIAL CONSCIOUSNESS &amp; COMMITMENT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4400" cap="al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922">
                <a:tc>
                  <a:txBody>
                    <a:bodyPr/>
                    <a:lstStyle/>
                    <a:p>
                      <a:pPr algn="ctr"/>
                      <a:r>
                        <a:rPr lang="en-US" sz="1800" cap="all" baseline="0" dirty="0"/>
                        <a:t>What is your major?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cap="all" baseline="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do you do for work now?  If you are not working, what is a job you have had?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8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Please describe some major changes in your life that you embraced without resistance, and in fact even looked forward to? </a:t>
                      </a:r>
                    </a:p>
                    <a:p>
                      <a:endParaRPr lang="en-US" sz="1800" b="0" i="0" u="none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u="none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did that change make you feel?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l" defTabSz="914400" rtl="0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800" b="0" i="1" u="none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Note: you can delete before adding your response: a change that you are comfortable with sharing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88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Interesting personal / family / hobbies / pets / other</a:t>
                      </a:r>
                    </a:p>
                    <a:p>
                      <a:pPr algn="ctr"/>
                      <a:r>
                        <a:rPr lang="en-US" sz="18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l" defTabSz="914400" rtl="0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800" b="0" i="1" u="none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Note: you can delete before adding your response: only share information  that you are comfortable with sharing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97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is your dream or ideal job, position, field, etc.?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cap="all" baseline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9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education / Certifications do you have?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cap="all" baseline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922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b="1" i="0" u="none" cap="all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Global Mindset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b="1" i="0" u="none" cap="all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Intellectual Agility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b="1" i="0" u="none" cap="all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PROFESSIONAL &amp; PERSONAL EFFECTIVENESS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3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Where do you live now?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i="1" dirty="0">
                          <a:solidFill>
                            <a:srgbClr val="0070C0"/>
                          </a:solidFill>
                        </a:rPr>
                        <a:t>Note: you can delete before adding your response: Not your address, but simply your City, State,</a:t>
                      </a:r>
                      <a:r>
                        <a:rPr lang="en-US" sz="2400" i="1" baseline="0" dirty="0">
                          <a:solidFill>
                            <a:srgbClr val="0070C0"/>
                          </a:solidFill>
                        </a:rPr>
                        <a:t> and Country if outside of U.S.A.</a:t>
                      </a:r>
                      <a:endParaRPr lang="en-US" sz="24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cap="all" baseline="0" dirty="0"/>
                        <a:t>Have you ever worked in a job where this course content is relevant? If so, what did you do?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800" b="0" i="1" u="none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Note: you can delete before adding your response: Only share information that you are comfortable with sharing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cap="all" baseline="0" dirty="0"/>
                        <a:t>What are some of your  professional or personal skills that will come In good use to you in this course?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l" defTabSz="914400" rtl="0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en-US" sz="1800" b="0" i="1" u="none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9880">
                <a:tc>
                  <a:txBody>
                    <a:bodyPr/>
                    <a:lstStyle/>
                    <a:p>
                      <a:pPr algn="ctr"/>
                      <a:r>
                        <a:rPr lang="en-US" sz="1800" cap="all" baseline="0" dirty="0"/>
                        <a:t>In what locations have you lived in the past?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3823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global and / </a:t>
                      </a:r>
                      <a:br>
                        <a:rPr lang="en-US" sz="18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cultural perspectives can you bring to this course?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all" baseline="0" dirty="0"/>
                        <a:t>What are any of your thoughts or concerns about studying this content?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2800" b="0" i="1" u="none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Note: you can delete before adding your response: Only share information that you are comfortable with sharing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cap="all" baseline="0" dirty="0"/>
                        <a:t>What are some professional or personal skills that you wish to develop in this course?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80786"/>
              </p:ext>
            </p:extLst>
          </p:nvPr>
        </p:nvGraphicFramePr>
        <p:xfrm>
          <a:off x="473242" y="17347125"/>
          <a:ext cx="25434758" cy="4008803"/>
        </p:xfrm>
        <a:graphic>
          <a:graphicData uri="http://schemas.openxmlformats.org/drawingml/2006/table">
            <a:tbl>
              <a:tblPr firstRow="1" bandRow="1"/>
              <a:tblGrid>
                <a:gridCol w="25434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8803">
                <a:tc>
                  <a:txBody>
                    <a:bodyPr/>
                    <a:lstStyle/>
                    <a:p>
                      <a:pPr algn="l"/>
                      <a:r>
                        <a:rPr lang="en-US" sz="40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What are your </a:t>
                      </a:r>
                      <a:r>
                        <a:rPr lang="en-US" sz="4000" b="1" i="1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GOALS</a:t>
                      </a:r>
                      <a:r>
                        <a:rPr lang="en-US" sz="40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ASSOCIATED WITH COMPLETING </a:t>
                      </a:r>
                      <a:r>
                        <a:rPr lang="en-US" sz="4000" b="0" i="0" u="sng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Course</a:t>
                      </a:r>
                      <a:r>
                        <a:rPr lang="en-US" sz="4000" b="0" i="0" u="none" cap="all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987976"/>
              </p:ext>
            </p:extLst>
          </p:nvPr>
        </p:nvGraphicFramePr>
        <p:xfrm>
          <a:off x="5478378" y="807720"/>
          <a:ext cx="21945600" cy="1097280"/>
        </p:xfrm>
        <a:graphic>
          <a:graphicData uri="http://schemas.openxmlformats.org/drawingml/2006/table">
            <a:tbl>
              <a:tblPr firstRow="1" bandRow="1"/>
              <a:tblGrid>
                <a:gridCol w="2194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6600" b="1" i="0" u="none" baseline="0" dirty="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rPr>
                        <a:t>INTRODUCE YOURSELF POSTER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 Box 21">
            <a:extLst>
              <a:ext uri="{FF2B5EF4-FFF2-40B4-BE49-F238E27FC236}">
                <a16:creationId xmlns:a16="http://schemas.microsoft.com/office/drawing/2014/main" id="{19EB0EF8-7C2E-4BCC-A521-72A6E97D4689}"/>
              </a:ext>
            </a:extLst>
          </p:cNvPr>
          <p:cNvSpPr txBox="1">
            <a:spLocks/>
          </p:cNvSpPr>
          <p:nvPr/>
        </p:nvSpPr>
        <p:spPr>
          <a:xfrm>
            <a:off x="26286229" y="17171830"/>
            <a:ext cx="6085668" cy="757130"/>
          </a:xfrm>
          <a:prstGeom prst="rect">
            <a:avLst/>
          </a:prstGeom>
          <a:noFill/>
          <a:ln>
            <a:noFill/>
          </a:ln>
        </p:spPr>
        <p:txBody>
          <a:bodyPr wrap="square" numCol="1">
            <a:spAutoFit/>
          </a:bodyPr>
          <a:lstStyle/>
          <a:p>
            <a:pPr marL="0" indent="0" algn="ctr">
              <a:lnSpc>
                <a:spcPct val="90000"/>
              </a:lnSpc>
            </a:pPr>
            <a:r>
              <a:rPr lang="en-US" sz="4800" b="1" dirty="0"/>
              <a:t>Contact information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8800B-441B-4506-9051-6D208E2D374F}"/>
              </a:ext>
            </a:extLst>
          </p:cNvPr>
          <p:cNvSpPr/>
          <p:nvPr/>
        </p:nvSpPr>
        <p:spPr>
          <a:xfrm>
            <a:off x="26346328" y="17959269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Student’s Name </a:t>
            </a:r>
            <a:r>
              <a:rPr lang="en-US" dirty="0">
                <a:solidFill>
                  <a:srgbClr val="00B0F0"/>
                </a:solidFill>
              </a:rPr>
              <a:t>--------------------------</a:t>
            </a:r>
          </a:p>
          <a:p>
            <a:r>
              <a:rPr lang="en-US" dirty="0">
                <a:solidFill>
                  <a:srgbClr val="00B0F0"/>
                </a:solidFill>
              </a:rPr>
              <a:t>----------------------</a:t>
            </a:r>
            <a:r>
              <a:rPr lang="en-US" i="1" dirty="0"/>
              <a:t>@husky.neu.edu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A4A3B8-AE61-44EE-8009-89D01348D127}"/>
              </a:ext>
            </a:extLst>
          </p:cNvPr>
          <p:cNvSpPr/>
          <p:nvPr/>
        </p:nvSpPr>
        <p:spPr>
          <a:xfrm>
            <a:off x="26394121" y="19078896"/>
            <a:ext cx="76645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Course ------------------------------</a:t>
            </a:r>
          </a:p>
          <a:p>
            <a:r>
              <a:rPr lang="en-US" sz="2800" dirty="0">
                <a:solidFill>
                  <a:srgbClr val="0070C0"/>
                </a:solidFill>
              </a:rPr>
              <a:t>Instructor: ---------------------------</a:t>
            </a:r>
          </a:p>
          <a:p>
            <a:r>
              <a:rPr lang="en-US" sz="2800" dirty="0">
                <a:solidFill>
                  <a:srgbClr val="0070C0"/>
                </a:solidFill>
              </a:rPr>
              <a:t>College -------------------------------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17134</TotalTime>
  <Words>339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Darin Detwiler</dc:creator>
  <cp:lastModifiedBy>Detwiler, Darin</cp:lastModifiedBy>
  <cp:revision>72</cp:revision>
  <dcterms:modified xsi:type="dcterms:W3CDTF">2020-07-16T13:20:33Z</dcterms:modified>
</cp:coreProperties>
</file>